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8F4F68B-83B3-46B7-8BCE-79FEFF240C1D}"/>
</file>

<file path=customXml/itemProps2.xml><?xml version="1.0" encoding="utf-8"?>
<ds:datastoreItem xmlns:ds="http://schemas.openxmlformats.org/officeDocument/2006/customXml" ds:itemID="{8EAA6B4C-9C2F-415D-8555-12343B2AB642}"/>
</file>

<file path=customXml/itemProps3.xml><?xml version="1.0" encoding="utf-8"?>
<ds:datastoreItem xmlns:ds="http://schemas.openxmlformats.org/officeDocument/2006/customXml" ds:itemID="{4BA5927C-80FC-40D2-B646-70CFB929BA0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